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_1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6B855-995C-1225-6A02-C46FF326D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92" y="365126"/>
            <a:ext cx="11319017" cy="930958"/>
          </a:xfrm>
        </p:spPr>
        <p:txBody>
          <a:bodyPr tIns="91440" bIns="0">
            <a:noAutofit/>
          </a:bodyPr>
          <a:lstStyle>
            <a:lvl1pPr algn="ctr">
              <a:defRPr sz="5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3FC7E382-139D-81C9-213E-ABB5438051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6492" y="1296083"/>
            <a:ext cx="11319017" cy="574675"/>
          </a:xfrm>
        </p:spPr>
        <p:txBody>
          <a:bodyPr>
            <a:noAutofit/>
          </a:bodyPr>
          <a:lstStyle>
            <a:lvl1pPr marL="0" indent="0" algn="ctr">
              <a:buNone/>
              <a:defRPr sz="2000" b="1" cap="all" spc="300" baseline="0">
                <a:solidFill>
                  <a:schemeClr val="accent5"/>
                </a:solidFill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0A65FCCB-71AC-57AB-9072-A30D1F53FC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769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xmlns="" id="{5CF6C398-93E6-A99F-EFDF-A55942B3F0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2032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xmlns="" id="{AE291EFA-0974-0076-CEBE-59D6F7EA79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96502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xmlns="" id="{D6D7C929-37FC-D4F9-240C-3E716CF74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4355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xmlns="" id="{FD4D7B7F-47B6-90A3-0C50-BFF9000834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6802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xmlns="" id="{D8299739-6734-AC50-12FE-A0EDBE6958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9249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xmlns="" id="{12B20D24-A521-7B35-F80C-43831172F22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230303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xmlns="" id="{6B73193A-88EA-B0EF-BE93-8DF234EB17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7769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xmlns="" id="{EDCB1B8E-D420-780E-9AB7-AC039F356D3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2032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xmlns="" id="{7656A84E-C390-F554-7CF9-98D0A99CB4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96502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xmlns="" id="{58932D1A-5F27-5DB5-2EA3-5D2198BFE1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4355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xmlns="" id="{DB0B66E2-831B-8B5D-7260-F680B1DCB4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6802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xmlns="" id="{5E01213A-B19D-C32B-3CC5-8C7DF3E8B25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9249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xmlns="" id="{5D66B4D4-1888-12A9-F2A9-581EC9B063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230303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xmlns="" id="{8BA70EC6-938E-0C76-59B1-A0D291AC520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7769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xmlns="" id="{45208294-243B-6B1C-7B4D-D51C83E833B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56496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xmlns="" id="{F9F6658C-4BEF-1B93-92E7-AE25701181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685223" y="3588497"/>
            <a:ext cx="154665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xmlns="" id="{C9DE0F18-7248-091B-B3CF-C52106002CC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344120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xmlns="" id="{9940A882-262E-11D9-20F5-FC422DA6058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72847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xmlns="" id="{F1943B66-B889-2293-1A59-B08E0A4A09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01574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xmlns="" id="{93FE27AA-101D-9FC1-39E1-665CEBA591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230303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xmlns="" id="{39C37C26-8255-6660-DCE1-D05B99B82D0D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xmlns="" id="{B8B0653A-87D0-F144-0A04-EC18C75CDE46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747012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xmlns="" id="{2D436861-E5E4-0D02-515D-5135ED5C81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494024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xmlns="" id="{38A682C7-CD55-0D0D-115A-C741A38A9D57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241036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xmlns="" id="{6D2E46AE-8931-07D9-E4BA-236767F0512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988048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40" name="Picture Placeholder 33">
            <a:extLst>
              <a:ext uri="{FF2B5EF4-FFF2-40B4-BE49-F238E27FC236}">
                <a16:creationId xmlns:a16="http://schemas.microsoft.com/office/drawing/2014/main" xmlns="" id="{295565B1-ACA7-F26E-8827-05E8356C7C5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735060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xmlns="" id="{AFF99AF0-07B4-1CEE-3781-E91ED317B3D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482072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384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794C4A8-C2EB-4D2A-A43E-BE19EA9A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2742BD-2E9C-46B7-AFF7-A440C094D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B3F001-24C4-4191-A568-B1096B9AB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9F280-24DB-415F-8DF8-72D7FF3C4BF0}" type="datetimeFigureOut">
              <a:rPr lang="en-US" noProof="0" smtClean="0"/>
              <a:pPr/>
              <a:t>9/12/2025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3E5E6E-ED1A-4700-A7E8-68DEBCDD6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2E6C46-B63C-4A83-8155-0AE7FABA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A9A2B-DCEA-459B-8067-44D042050D8C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140101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50BEC1-EF35-BAB3-C2F4-C39A61F3E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timeline 1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xmlns="" id="{F0AD177D-407F-4CF9-DAF9-100C008DC6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THIS DAY IN HISTORY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xmlns="" id="{69E5FFD3-F65E-BE06-4FE1-91AACD4B60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1925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xmlns="" id="{409E85C6-B199-D5DD-3ADA-6F246660BE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1933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xmlns="" id="{FC7D97C1-4AF2-8B03-9557-8476E034F2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1952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xmlns="" id="{E5C5B12D-A7CA-E406-05E8-E632F4B6EE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1964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xmlns="" id="{38D954EA-FDF0-BD67-5BCA-C4E6C05702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1965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xmlns="" id="{74C027FF-4375-34D1-DD2D-077A5E5048B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1970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xmlns="" id="{861CCC4A-ABB1-E5C2-9E12-46F7917BF1A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1980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xmlns="" id="{3804AD15-D323-4A41-5731-8AF7C9BD3C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JANUARY </a:t>
            </a:r>
          </a:p>
          <a:p>
            <a:r>
              <a:rPr lang="en-US" dirty="0"/>
              <a:t>15TH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xmlns="" id="{60C2C10E-A9DF-0A88-FD06-AAED373E6F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FEBRUARY</a:t>
            </a:r>
          </a:p>
          <a:p>
            <a:r>
              <a:rPr lang="en-US" dirty="0"/>
              <a:t>5TH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xmlns="" id="{B7BF25EF-B67F-5512-2328-DB7E1F24D2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MARCH </a:t>
            </a:r>
          </a:p>
          <a:p>
            <a:r>
              <a:rPr lang="en-US" dirty="0"/>
              <a:t>6TH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xmlns="" id="{C2622665-16C0-EF64-AD73-916BC43A15F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APRIL</a:t>
            </a:r>
          </a:p>
          <a:p>
            <a:r>
              <a:rPr lang="en-US" dirty="0"/>
              <a:t>7TH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xmlns="" id="{2EEB00CC-5AF8-6E44-9C8D-A4E813DE944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MAY</a:t>
            </a:r>
          </a:p>
          <a:p>
            <a:r>
              <a:rPr lang="en-US" dirty="0"/>
              <a:t>7TH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xmlns="" id="{6BAA97DC-29BB-9EAF-3CDC-E19A17C2B5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JUNE </a:t>
            </a:r>
          </a:p>
          <a:p>
            <a:r>
              <a:rPr lang="en-US" dirty="0"/>
              <a:t>17TH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xmlns="" id="{0BAEE5F0-A2CE-8A1D-F5DA-2A272C8AFE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JULY </a:t>
            </a:r>
          </a:p>
          <a:p>
            <a:r>
              <a:rPr lang="en-US" dirty="0"/>
              <a:t>18TH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xmlns="" id="{DD3071A1-5C84-4F98-C92F-D6D09598D85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lvl="0"/>
            <a:r>
              <a:rPr lang="en-US" dirty="0"/>
              <a:t>Hans Luther forms German government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xmlns="" id="{B467735C-B175-F6AB-DCAA-50350027537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/>
              <a:t>Crew of Dutch "7 Provinces" mutiny after pay cuts 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xmlns="" id="{8A77660C-38AC-71B1-1D17-BB3A9EFB43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lvl="0"/>
            <a:r>
              <a:rPr lang="en-US" dirty="0"/>
              <a:t>Cuban coup d'état took place in Cuba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xmlns="" id="{95674948-0FF2-B0F9-2258-771AC96E1D8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Hugh Martin and Timothy Gray's musical "High Spirits” opens at Alvin Theater, NYC 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xmlns="" id="{D6240F8C-0E61-26D6-6124-6310C8B20E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lvl="0"/>
            <a:r>
              <a:rPr lang="en-US" dirty="0"/>
              <a:t>Bill Shoemaker wins Kentucky Derby with Lucky Debonair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xmlns="" id="{88369070-5FC0-FFD9-2175-3F867762343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British rock band Led Zeppelin begin their last European tour 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xmlns="" id="{B0ACC004-5E19-4971-6406-A15FB9B83D2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pPr lvl="0"/>
            <a:r>
              <a:rPr lang="en-US" dirty="0"/>
              <a:t>Billy Joel's album tops US charts, featuring "It's Still Rock 'n' Roll to Me"</a:t>
            </a:r>
          </a:p>
        </p:txBody>
      </p:sp>
      <p:pic>
        <p:nvPicPr>
          <p:cNvPr id="92" name="Picture Placeholder 60" descr="City scape">
            <a:extLst>
              <a:ext uri="{FF2B5EF4-FFF2-40B4-BE49-F238E27FC236}">
                <a16:creationId xmlns:a16="http://schemas.microsoft.com/office/drawing/2014/main" xmlns="" id="{DFC358AD-29B1-6664-37B3-777409FD39A3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 cstate="print">
            <a:grayscl/>
          </a:blip>
          <a:srcRect l="19134" r="19134"/>
          <a:stretch/>
        </p:blipFill>
        <p:spPr/>
      </p:pic>
      <p:pic>
        <p:nvPicPr>
          <p:cNvPr id="93" name="Picture Placeholder 60" descr="Front of house">
            <a:extLst>
              <a:ext uri="{FF2B5EF4-FFF2-40B4-BE49-F238E27FC236}">
                <a16:creationId xmlns:a16="http://schemas.microsoft.com/office/drawing/2014/main" xmlns="" id="{6AE9965E-A5BD-DD57-DC8D-29996B2C086F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3" cstate="print">
            <a:grayscl/>
          </a:blip>
          <a:srcRect l="19322" r="19322"/>
          <a:stretch/>
        </p:blipFill>
        <p:spPr/>
      </p:pic>
      <p:pic>
        <p:nvPicPr>
          <p:cNvPr id="128" name="Picture Placeholder 127" descr="Bridge">
            <a:extLst>
              <a:ext uri="{FF2B5EF4-FFF2-40B4-BE49-F238E27FC236}">
                <a16:creationId xmlns:a16="http://schemas.microsoft.com/office/drawing/2014/main" xmlns="" id="{01D933D4-986B-D378-61F0-D306A4E4FD1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4" cstate="print"/>
          <a:srcRect l="139" r="139"/>
          <a:stretch>
            <a:fillRect/>
          </a:stretch>
        </p:blipFill>
        <p:spPr/>
      </p:pic>
      <p:pic>
        <p:nvPicPr>
          <p:cNvPr id="129" name="Picture Placeholder 60" descr="Arches Corridor">
            <a:extLst>
              <a:ext uri="{FF2B5EF4-FFF2-40B4-BE49-F238E27FC236}">
                <a16:creationId xmlns:a16="http://schemas.microsoft.com/office/drawing/2014/main" xmlns="" id="{7BBE4F65-B430-48D1-FDA2-80F722D035A9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5" cstate="print">
            <a:grayscl/>
          </a:blip>
          <a:srcRect t="14007" b="14007"/>
          <a:stretch/>
        </p:blipFill>
        <p:spPr/>
      </p:pic>
      <p:pic>
        <p:nvPicPr>
          <p:cNvPr id="130" name="Picture Placeholder 60" descr="Bridge">
            <a:extLst>
              <a:ext uri="{FF2B5EF4-FFF2-40B4-BE49-F238E27FC236}">
                <a16:creationId xmlns:a16="http://schemas.microsoft.com/office/drawing/2014/main" xmlns="" id="{C91B75E7-4969-2616-EF04-BD0952FF1582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6" cstate="print">
            <a:grayscl/>
          </a:blip>
          <a:srcRect t="6769" b="6769"/>
          <a:stretch/>
        </p:blipFill>
        <p:spPr/>
      </p:pic>
      <p:pic>
        <p:nvPicPr>
          <p:cNvPr id="131" name="Picture Placeholder 60" descr="Front of building">
            <a:extLst>
              <a:ext uri="{FF2B5EF4-FFF2-40B4-BE49-F238E27FC236}">
                <a16:creationId xmlns:a16="http://schemas.microsoft.com/office/drawing/2014/main" xmlns="" id="{FE00891C-6EB0-D4B4-099A-4986C5545470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7" cstate="print">
            <a:grayscl/>
          </a:blip>
          <a:srcRect l="19129" r="19129"/>
          <a:stretch/>
        </p:blipFill>
        <p:spPr/>
      </p:pic>
      <p:pic>
        <p:nvPicPr>
          <p:cNvPr id="136" name="Picture Placeholder 135" descr="The Eiffel Tower">
            <a:extLst>
              <a:ext uri="{FF2B5EF4-FFF2-40B4-BE49-F238E27FC236}">
                <a16:creationId xmlns:a16="http://schemas.microsoft.com/office/drawing/2014/main" xmlns="" id="{52D6E37D-4A60-7A6F-5F48-2F8D12D7993D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8" cstate="print"/>
          <a:srcRect l="139" r="139"/>
          <a:stretch>
            <a:fillRect/>
          </a:stretch>
        </p:blipFill>
        <p:spPr/>
      </p:pic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xmlns="" id="{1F381126-271C-1720-6DED-3BE35E7038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566162" y="3351152"/>
            <a:ext cx="11109800" cy="0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Oval 197">
            <a:extLst>
              <a:ext uri="{FF2B5EF4-FFF2-40B4-BE49-F238E27FC236}">
                <a16:creationId xmlns:a16="http://schemas.microsoft.com/office/drawing/2014/main" xmlns="" id="{2D12B516-AE4B-E99D-87BC-5CFB36C71D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88411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xmlns="" id="{73AB57EF-D66D-7698-9C70-CA3208C722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126969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xmlns="" id="{3F8EE38E-93BB-78BF-1C39-81F6D9D0BF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765527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xmlns="" id="{83287EF5-C4D9-4753-753C-1E8877024C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404085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xmlns="" id="{E54E7BCA-C214-AFA3-287A-8F628B089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042643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xmlns="" id="{8D8CA0A3-F5DD-0F8C-009F-0B4044AC03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681201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xmlns="" id="{E442B147-42B4-B75B-2347-FF51308ECE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10319759" y="3276098"/>
            <a:ext cx="161832" cy="16183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830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M67302905">
      <a:dk1>
        <a:srgbClr val="000000"/>
      </a:dk1>
      <a:lt1>
        <a:srgbClr val="FFFFFF"/>
      </a:lt1>
      <a:dk2>
        <a:srgbClr val="454D55"/>
      </a:dk2>
      <a:lt2>
        <a:srgbClr val="808080"/>
      </a:lt2>
      <a:accent1>
        <a:srgbClr val="D9C369"/>
      </a:accent1>
      <a:accent2>
        <a:srgbClr val="263CC3"/>
      </a:accent2>
      <a:accent3>
        <a:srgbClr val="F2F2F2"/>
      </a:accent3>
      <a:accent4>
        <a:srgbClr val="AA4C41"/>
      </a:accent4>
      <a:accent5>
        <a:srgbClr val="2C453E"/>
      </a:accent5>
      <a:accent6>
        <a:srgbClr val="B39565"/>
      </a:accent6>
      <a:hlink>
        <a:srgbClr val="808080"/>
      </a:hlink>
      <a:folHlink>
        <a:srgbClr val="808080"/>
      </a:folHlink>
    </a:clrScheme>
    <a:fontScheme name="Custom 48">
      <a:majorFont>
        <a:latin typeface="Georgia"/>
        <a:ea typeface=""/>
        <a:cs typeface=""/>
      </a:majorFont>
      <a:minorFont>
        <a:latin typeface="Kaling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67302905_win32_SL_v6" id="{01B1D590-389A-46C5-8269-F19208F907A5}" vid="{8039636F-2BBF-4020-BA27-6E2A4D54B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History timeline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and milestone timeline</dc:title>
  <dc:creator/>
  <dc:description>History timeline 1</dc:description>
  <cp:lastModifiedBy/>
  <cp:revision>1</cp:revision>
  <dcterms:created xsi:type="dcterms:W3CDTF">2023-03-31T15:44:28Z</dcterms:created>
  <dcterms:modified xsi:type="dcterms:W3CDTF">2025-09-14T00:22:39Z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Presentation">
    <vt:lpwstr>History and milestone timeline</vt:lpwstr>
  </property>
  <property fmtid="{D5CDD505-2E9C-101B-9397-08002B2CF9AE}" pid="5" name="SlideDescription">
    <vt:lpwstr>History timeline 1</vt:lpwstr>
  </property>
</Properties>
</file>